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"/>
  </p:notesMasterIdLst>
  <p:sldIdLst>
    <p:sldId id="256" r:id="rId2"/>
    <p:sldId id="257" r:id="rId3"/>
    <p:sldId id="259" r:id="rId4"/>
    <p:sldId id="261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6" d="100"/>
          <a:sy n="156" d="100"/>
        </p:scale>
        <p:origin x="444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BED1AB-5E4E-4DF2-8606-CB06685FB581}" type="datetimeFigureOut">
              <a:rPr lang="ru-RU" smtClean="0"/>
              <a:t>06.01.2021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AAACCD-2162-48D6-8553-1431E4CE87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4494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AAACCD-2162-48D6-8553-1431E4CE87B5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1039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48DCD-AB11-4359-A617-2E81137CCEDD}" type="datetimeFigureOut">
              <a:rPr lang="ru-RU" smtClean="0"/>
              <a:t>06.01.2021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CFE5-B313-4125-B348-0A5CAFB088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740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48DCD-AB11-4359-A617-2E81137CCEDD}" type="datetimeFigureOut">
              <a:rPr lang="ru-RU" smtClean="0"/>
              <a:t>06.01.2021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CFE5-B313-4125-B348-0A5CAFB088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4643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48DCD-AB11-4359-A617-2E81137CCEDD}" type="datetimeFigureOut">
              <a:rPr lang="ru-RU" smtClean="0"/>
              <a:t>06.01.2021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CFE5-B313-4125-B348-0A5CAFB088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98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48DCD-AB11-4359-A617-2E81137CCEDD}" type="datetimeFigureOut">
              <a:rPr lang="ru-RU" smtClean="0"/>
              <a:t>06.01.2021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CFE5-B313-4125-B348-0A5CAFB088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94747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48DCD-AB11-4359-A617-2E81137CCEDD}" type="datetimeFigureOut">
              <a:rPr lang="ru-RU" smtClean="0"/>
              <a:t>06.01.2021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CFE5-B313-4125-B348-0A5CAFB088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59566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48DCD-AB11-4359-A617-2E81137CCEDD}" type="datetimeFigureOut">
              <a:rPr lang="ru-RU" smtClean="0"/>
              <a:t>06.01.2021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CFE5-B313-4125-B348-0A5CAFB088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21135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48DCD-AB11-4359-A617-2E81137CCEDD}" type="datetimeFigureOut">
              <a:rPr lang="ru-RU" smtClean="0"/>
              <a:t>06.01.2021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CFE5-B313-4125-B348-0A5CAFB088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97955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48DCD-AB11-4359-A617-2E81137CCEDD}" type="datetimeFigureOut">
              <a:rPr lang="ru-RU" smtClean="0"/>
              <a:t>06.01.2021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CFE5-B313-4125-B348-0A5CAFB088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90193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48DCD-AB11-4359-A617-2E81137CCEDD}" type="datetimeFigureOut">
              <a:rPr lang="ru-RU" smtClean="0"/>
              <a:t>06.01.2021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CFE5-B313-4125-B348-0A5CAFB088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7023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48DCD-AB11-4359-A617-2E81137CCEDD}" type="datetimeFigureOut">
              <a:rPr lang="ru-RU" smtClean="0"/>
              <a:t>06.01.2021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963DCFE5-B313-4125-B348-0A5CAFB088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2383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48DCD-AB11-4359-A617-2E81137CCEDD}" type="datetimeFigureOut">
              <a:rPr lang="ru-RU" smtClean="0"/>
              <a:t>06.01.2021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CFE5-B313-4125-B348-0A5CAFB088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1669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48DCD-AB11-4359-A617-2E81137CCEDD}" type="datetimeFigureOut">
              <a:rPr lang="ru-RU" smtClean="0"/>
              <a:t>06.01.2021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CFE5-B313-4125-B348-0A5CAFB088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5514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48DCD-AB11-4359-A617-2E81137CCEDD}" type="datetimeFigureOut">
              <a:rPr lang="ru-RU" smtClean="0"/>
              <a:t>06.01.2021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CFE5-B313-4125-B348-0A5CAFB088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9767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48DCD-AB11-4359-A617-2E81137CCEDD}" type="datetimeFigureOut">
              <a:rPr lang="ru-RU" smtClean="0"/>
              <a:t>06.01.2021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CFE5-B313-4125-B348-0A5CAFB088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4471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48DCD-AB11-4359-A617-2E81137CCEDD}" type="datetimeFigureOut">
              <a:rPr lang="ru-RU" smtClean="0"/>
              <a:t>06.01.2021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CFE5-B313-4125-B348-0A5CAFB088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5046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48DCD-AB11-4359-A617-2E81137CCEDD}" type="datetimeFigureOut">
              <a:rPr lang="ru-RU" smtClean="0"/>
              <a:t>06.01.2021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CFE5-B313-4125-B348-0A5CAFB088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4522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48DCD-AB11-4359-A617-2E81137CCEDD}" type="datetimeFigureOut">
              <a:rPr lang="ru-RU" smtClean="0"/>
              <a:t>06.01.2021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DCFE5-B313-4125-B348-0A5CAFB088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047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9748DCD-AB11-4359-A617-2E81137CCEDD}" type="datetimeFigureOut">
              <a:rPr lang="ru-RU" smtClean="0"/>
              <a:t>06.01.2021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63DCFE5-B313-4125-B348-0A5CAFB088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4221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882692" y="1747264"/>
            <a:ext cx="6514090" cy="1917813"/>
          </a:xfrm>
        </p:spPr>
        <p:txBody>
          <a:bodyPr>
            <a:normAutofit/>
          </a:bodyPr>
          <a:lstStyle/>
          <a:p>
            <a:pPr algn="ctr"/>
            <a:r>
              <a:rPr lang="en-US" sz="9600" dirty="0"/>
              <a:t>PyRace</a:t>
            </a:r>
            <a:endParaRPr lang="ru-RU" sz="96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573839" y="3234023"/>
            <a:ext cx="2061937" cy="1582906"/>
          </a:xfrm>
        </p:spPr>
        <p:txBody>
          <a:bodyPr>
            <a:noAutofit/>
          </a:bodyPr>
          <a:lstStyle/>
          <a:p>
            <a:pPr algn="ctr"/>
            <a:r>
              <a:rPr lang="ru-RU" sz="1800" dirty="0"/>
              <a:t>Выполнили</a:t>
            </a:r>
            <a:r>
              <a:rPr lang="en-US" sz="1800" dirty="0"/>
              <a:t>:</a:t>
            </a:r>
          </a:p>
          <a:p>
            <a:pPr algn="ctr"/>
            <a:r>
              <a:rPr lang="ru-RU" sz="1800" dirty="0"/>
              <a:t>Щукин Егор</a:t>
            </a:r>
          </a:p>
          <a:p>
            <a:pPr algn="ctr"/>
            <a:r>
              <a:rPr lang="ru-RU" sz="1800" dirty="0"/>
              <a:t>Трофимов Сергей</a:t>
            </a:r>
          </a:p>
          <a:p>
            <a:pPr algn="ctr"/>
            <a:r>
              <a:rPr lang="ru-RU" sz="1800" dirty="0"/>
              <a:t>Журавлёв Максим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1447" y="-751389"/>
            <a:ext cx="1189221" cy="250544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357369" y="5087764"/>
            <a:ext cx="1097348" cy="25719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9761" y="4846671"/>
            <a:ext cx="1523169" cy="288269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028634" y="-1015045"/>
            <a:ext cx="1293976" cy="303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63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35300" y="-363310"/>
            <a:ext cx="10018713" cy="1555296"/>
          </a:xfrm>
        </p:spPr>
        <p:txBody>
          <a:bodyPr/>
          <a:lstStyle/>
          <a:p>
            <a:r>
              <a:rPr lang="ru-RU" dirty="0"/>
              <a:t>Цели и задачи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04233" y="736989"/>
            <a:ext cx="10160000" cy="5643399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Цель нашего проекта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ru-RU" dirty="0"/>
              <a:t>Реализовать на практике знания </a:t>
            </a:r>
            <a:r>
              <a:rPr lang="en-US" dirty="0"/>
              <a:t>,</a:t>
            </a:r>
            <a:r>
              <a:rPr lang="ru-RU" dirty="0"/>
              <a:t>полученные в ходе обучения </a:t>
            </a:r>
            <a:r>
              <a:rPr lang="en-US" dirty="0"/>
              <a:t>PyGame</a:t>
            </a:r>
          </a:p>
          <a:p>
            <a:pPr marL="0" indent="0">
              <a:buNone/>
            </a:pPr>
            <a:r>
              <a:rPr lang="ru-RU" dirty="0"/>
              <a:t>Задачи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ru-RU" dirty="0"/>
              <a:t>1 – Углубить знания </a:t>
            </a:r>
            <a:r>
              <a:rPr lang="en-US" dirty="0"/>
              <a:t>Python </a:t>
            </a:r>
            <a:r>
              <a:rPr lang="ru-RU" dirty="0"/>
              <a:t>, его Фреймворков и модулей</a:t>
            </a:r>
          </a:p>
          <a:p>
            <a:pPr marL="0" indent="0">
              <a:buNone/>
            </a:pPr>
            <a:r>
              <a:rPr lang="ru-RU" dirty="0"/>
              <a:t>	2 – Научиться работать в команде</a:t>
            </a:r>
          </a:p>
          <a:p>
            <a:pPr marL="0" indent="0">
              <a:buNone/>
            </a:pPr>
            <a:r>
              <a:rPr lang="ru-RU" dirty="0"/>
              <a:t>	3 – Усилить навыки работы с </a:t>
            </a:r>
            <a:r>
              <a:rPr lang="en-US" dirty="0"/>
              <a:t>git</a:t>
            </a:r>
          </a:p>
          <a:p>
            <a:pPr marL="0" indent="0">
              <a:buNone/>
            </a:pPr>
            <a:r>
              <a:rPr lang="en-US" dirty="0"/>
              <a:t>	4 – </a:t>
            </a:r>
            <a:r>
              <a:rPr lang="ru-RU" dirty="0"/>
              <a:t>Реализовать гонки на </a:t>
            </a:r>
            <a:r>
              <a:rPr lang="en-US" dirty="0"/>
              <a:t>PyGame</a:t>
            </a:r>
            <a:r>
              <a:rPr lang="ru-RU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979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BC3CA4-909E-4314-877B-0447703ED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485" y="2115410"/>
            <a:ext cx="1836938" cy="183693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2FA8AFA-B07D-434B-B8E1-5F42A5425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922" y="2132585"/>
            <a:ext cx="2876532" cy="183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C1FDDDE-00E4-4594-B8DF-B5A4E93B6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485" y="4049775"/>
            <a:ext cx="4826968" cy="175259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893A96-656B-401B-9BEE-E6A8EAE98B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316" y="2124408"/>
            <a:ext cx="5995624" cy="368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15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86643" y="-456960"/>
            <a:ext cx="10018713" cy="1752599"/>
          </a:xfrm>
        </p:spPr>
        <p:txBody>
          <a:bodyPr/>
          <a:lstStyle/>
          <a:p>
            <a:r>
              <a:rPr lang="ru-RU" dirty="0"/>
              <a:t>Главное меню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12394" y="1724427"/>
            <a:ext cx="4883606" cy="32312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dirty="0"/>
              <a:t>Мы реализовали класс </a:t>
            </a:r>
            <a:r>
              <a:rPr lang="en-US" sz="3200" dirty="0"/>
              <a:t>Button</a:t>
            </a:r>
            <a:r>
              <a:rPr lang="ru-RU" sz="3200" dirty="0"/>
              <a:t>,</a:t>
            </a:r>
            <a:r>
              <a:rPr lang="en-US" sz="3200" dirty="0"/>
              <a:t> </a:t>
            </a:r>
            <a:r>
              <a:rPr lang="ru-RU" sz="3200" dirty="0"/>
              <a:t>отвечающий за удобное отображение  кнопки.</a:t>
            </a:r>
          </a:p>
          <a:p>
            <a:pPr marL="0" indent="0">
              <a:buNone/>
            </a:pPr>
            <a:r>
              <a:rPr lang="ru-RU" sz="3200" dirty="0"/>
              <a:t>И наложили анимированный фон.</a:t>
            </a:r>
          </a:p>
        </p:txBody>
      </p:sp>
      <p:pic>
        <p:nvPicPr>
          <p:cNvPr id="6" name="Рисунок 5" descr="Изображение выглядит как текст, темный&#10;&#10;Автоматически созданное описание">
            <a:extLst>
              <a:ext uri="{FF2B5EF4-FFF2-40B4-BE49-F238E27FC236}">
                <a16:creationId xmlns:a16="http://schemas.microsoft.com/office/drawing/2014/main" id="{1AE4A763-E3CF-4212-B28D-F380238A9B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7" t="912" r="21651" b="512"/>
          <a:stretch/>
        </p:blipFill>
        <p:spPr>
          <a:xfrm>
            <a:off x="7543800" y="1644755"/>
            <a:ext cx="4073980" cy="396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704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10771" y="-514512"/>
            <a:ext cx="10018713" cy="1752599"/>
          </a:xfrm>
        </p:spPr>
        <p:txBody>
          <a:bodyPr/>
          <a:lstStyle/>
          <a:p>
            <a:r>
              <a:rPr lang="ru-RU" dirty="0"/>
              <a:t>Меню покупок</a:t>
            </a:r>
            <a:r>
              <a:rPr lang="en-US" dirty="0"/>
              <a:t>. </a:t>
            </a:r>
            <a:r>
              <a:rPr lang="ru-RU" dirty="0"/>
              <a:t>И гараж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44127" y="563335"/>
            <a:ext cx="3154420" cy="52169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800" dirty="0"/>
              <a:t>Здесь</a:t>
            </a:r>
            <a:r>
              <a:rPr lang="en-US" sz="2800" dirty="0"/>
              <a:t> </a:t>
            </a:r>
            <a:r>
              <a:rPr lang="ru-RU" sz="2800" dirty="0"/>
              <a:t>использован класс </a:t>
            </a:r>
            <a:r>
              <a:rPr lang="en-US" sz="2800" dirty="0"/>
              <a:t>Button</a:t>
            </a:r>
            <a:r>
              <a:rPr lang="ru-RU" sz="2800" dirty="0"/>
              <a:t> для кнопок. И </a:t>
            </a:r>
            <a:r>
              <a:rPr lang="en-US" sz="2800" dirty="0"/>
              <a:t>SQLite3 </a:t>
            </a:r>
            <a:r>
              <a:rPr lang="ru-RU" sz="2800" dirty="0"/>
              <a:t>для хранения баланса, купленных и выбранных машин.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B9AFC2-C7E2-40D7-B53D-B848B85B2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579" y="1704599"/>
            <a:ext cx="3363096" cy="39477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DC2312-F0F0-4565-8C8E-8F37CB14C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288" y="1704598"/>
            <a:ext cx="3357042" cy="394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18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80229" y="-144923"/>
            <a:ext cx="10018713" cy="1752599"/>
          </a:xfrm>
        </p:spPr>
        <p:txBody>
          <a:bodyPr/>
          <a:lstStyle/>
          <a:p>
            <a:r>
              <a:rPr lang="ru-RU" dirty="0"/>
              <a:t>Дорога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 rot="397595">
            <a:off x="869604" y="2537045"/>
            <a:ext cx="4306553" cy="42546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/>
              <a:t>Здесь мы применили собственные знания </a:t>
            </a:r>
            <a:r>
              <a:rPr lang="en-US" sz="3200" dirty="0" err="1"/>
              <a:t>PyGame</a:t>
            </a:r>
            <a:r>
              <a:rPr lang="en-US" sz="3200" dirty="0"/>
              <a:t>.</a:t>
            </a:r>
            <a:endParaRPr lang="ru-RU" sz="32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96D4E13-3288-4514-B4D9-E2870DB96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263" y="2853679"/>
            <a:ext cx="3186662" cy="315176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62E1B20-F551-4A2A-A99F-A35736ED3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3925" y="934597"/>
            <a:ext cx="3186663" cy="315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51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DB57CF-223D-415E-A843-FF0DE1F7C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064" y="-567418"/>
            <a:ext cx="10018713" cy="1752599"/>
          </a:xfrm>
        </p:spPr>
        <p:txBody>
          <a:bodyPr/>
          <a:lstStyle/>
          <a:p>
            <a:r>
              <a:rPr lang="ru-RU" dirty="0"/>
              <a:t>Перспективы развития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77027E-5F2B-46F2-9223-DE0ACFF0C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6598" y="534524"/>
            <a:ext cx="10925402" cy="56948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1 – Добавление онлайн-режима (сравнение рекордов</a:t>
            </a:r>
            <a:r>
              <a:rPr lang="en-US" dirty="0"/>
              <a:t>, </a:t>
            </a:r>
            <a:r>
              <a:rPr lang="ru-RU" dirty="0"/>
              <a:t>продажа автомобилей</a:t>
            </a:r>
            <a:r>
              <a:rPr lang="en-US" dirty="0"/>
              <a:t>.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2 – Адаптивный интерфейс (расширение под экран)</a:t>
            </a:r>
            <a:r>
              <a:rPr lang="en-US" dirty="0"/>
              <a:t>.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3 – Улучшение графики.</a:t>
            </a:r>
          </a:p>
          <a:p>
            <a:pPr marL="0" indent="0">
              <a:buNone/>
            </a:pPr>
            <a:r>
              <a:rPr lang="ru-RU" dirty="0"/>
              <a:t>4 – Добавление различных режимов.</a:t>
            </a:r>
          </a:p>
          <a:p>
            <a:pPr marL="0" indent="0">
              <a:buNone/>
            </a:pPr>
            <a:r>
              <a:rPr lang="ru-RU" dirty="0"/>
              <a:t>5 – Добавление новых автомобилей.</a:t>
            </a:r>
          </a:p>
          <a:p>
            <a:pPr marL="0" indent="0">
              <a:buNone/>
            </a:pPr>
            <a:r>
              <a:rPr lang="ru-RU" dirty="0"/>
              <a:t>6 – Более детальные характеристики машин.</a:t>
            </a:r>
          </a:p>
          <a:p>
            <a:pPr marL="0" indent="0">
              <a:buNone/>
            </a:pPr>
            <a:r>
              <a:rPr lang="ru-RU" dirty="0"/>
              <a:t>7 – Влияние вида дороги на физику машин.</a:t>
            </a:r>
          </a:p>
        </p:txBody>
      </p:sp>
    </p:spTree>
    <p:extLst>
      <p:ext uri="{BB962C8B-B14F-4D97-AF65-F5344CB8AC3E}">
        <p14:creationId xmlns:p14="http://schemas.microsoft.com/office/powerpoint/2010/main" val="394401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437480F-0BEA-4AED-B33E-E205DDF95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643" y="1866899"/>
            <a:ext cx="10018713" cy="31242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8000" dirty="0"/>
              <a:t>Спасибо за внимание!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749616-B9B1-44E5-A7B1-847823D14C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6568" y="-704492"/>
            <a:ext cx="1189221" cy="250544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2C0B74-1249-4606-90AD-9F68E67EA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357369" y="5087764"/>
            <a:ext cx="1097348" cy="257191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2CEBB82-9E6F-4A46-B94E-51C27C37CB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9761" y="4846671"/>
            <a:ext cx="1523169" cy="28826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6458C34-47B5-467D-86CA-D70A9AD72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028634" y="-1015045"/>
            <a:ext cx="1293976" cy="303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679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араллакс">
  <a:themeElements>
    <a:clrScheme name="Параллакс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Параллакс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Параллакс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Параллакс</Template>
  <TotalTime>903</TotalTime>
  <Words>175</Words>
  <Application>Microsoft Office PowerPoint</Application>
  <PresentationFormat>Широкоэкранный</PresentationFormat>
  <Paragraphs>31</Paragraphs>
  <Slides>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Corbel</vt:lpstr>
      <vt:lpstr>Параллакс</vt:lpstr>
      <vt:lpstr>PyRace</vt:lpstr>
      <vt:lpstr>Цели и задачи </vt:lpstr>
      <vt:lpstr>Технологии</vt:lpstr>
      <vt:lpstr>Главное меню</vt:lpstr>
      <vt:lpstr>Меню покупок. И гараж.</vt:lpstr>
      <vt:lpstr>Дорога</vt:lpstr>
      <vt:lpstr>Перспективы развития проекта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PyRace</dc:title>
  <dc:creator>Алексей Журавлёв</dc:creator>
  <cp:lastModifiedBy>Щукин Владислав</cp:lastModifiedBy>
  <cp:revision>22</cp:revision>
  <dcterms:created xsi:type="dcterms:W3CDTF">2021-01-02T07:51:12Z</dcterms:created>
  <dcterms:modified xsi:type="dcterms:W3CDTF">2021-01-06T16:38:55Z</dcterms:modified>
</cp:coreProperties>
</file>